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58" r:id="rId3"/>
    <p:sldId id="261" r:id="rId4"/>
    <p:sldId id="259" r:id="rId5"/>
    <p:sldId id="260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03" y="4961856"/>
            <a:ext cx="8686800" cy="1464906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Nowruz Celebration 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9367234" y="6165152"/>
            <a:ext cx="282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>
                    <a:lumMod val="95000"/>
                  </a:schemeClr>
                </a:solidFill>
              </a:rPr>
              <a:t>Spring </a:t>
            </a:r>
            <a:r>
              <a:rPr lang="en-CA" sz="2800" dirty="0" smtClean="0">
                <a:solidFill>
                  <a:schemeClr val="bg1">
                    <a:lumMod val="95000"/>
                  </a:schemeClr>
                </a:solidFill>
              </a:rPr>
              <a:t>1401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Senjed</a:t>
            </a:r>
            <a:r>
              <a:rPr lang="en-CA" dirty="0" smtClean="0"/>
              <a:t> (Dried </a:t>
            </a:r>
            <a:r>
              <a:rPr lang="en-CA" dirty="0" err="1" smtClean="0"/>
              <a:t>Oleaser</a:t>
            </a:r>
            <a:r>
              <a:rPr lang="en-CA" dirty="0" smtClean="0"/>
              <a:t> Fru</a:t>
            </a:r>
            <a:r>
              <a:rPr lang="en-CA" dirty="0"/>
              <a:t>i</a:t>
            </a:r>
            <a:r>
              <a:rPr lang="en-CA" dirty="0" smtClean="0"/>
              <a:t>t): Love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83" y="1905000"/>
            <a:ext cx="6128833" cy="4267200"/>
          </a:xfrm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Serkeh</a:t>
            </a:r>
            <a:r>
              <a:rPr lang="en-US" dirty="0" smtClean="0"/>
              <a:t> (Vinegar): Old Age and Patience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295525"/>
            <a:ext cx="5429250" cy="3486150"/>
          </a:xfrm>
        </p:spPr>
      </p:pic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Samanu</a:t>
            </a:r>
            <a:r>
              <a:rPr lang="en-CA" dirty="0" smtClean="0"/>
              <a:t> (Wheat Sweet Pudding): Affluence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83" y="1905000"/>
            <a:ext cx="6128833" cy="4267200"/>
          </a:xfrm>
        </p:spPr>
      </p:pic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Sekkeh</a:t>
            </a:r>
            <a:r>
              <a:rPr lang="en-CA" dirty="0" smtClean="0"/>
              <a:t> (Coins): Wealth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6400800" cy="4267200"/>
          </a:xfrm>
        </p:spPr>
      </p:pic>
    </p:spTree>
    <p:extLst>
      <p:ext uri="{BB962C8B-B14F-4D97-AF65-F5344CB8AC3E}">
        <p14:creationId xmlns:p14="http://schemas.microsoft.com/office/powerpoint/2010/main" val="22257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Mirror: Honesty/ Sky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1789090"/>
            <a:ext cx="4829578" cy="4829578"/>
          </a:xfrm>
        </p:spPr>
      </p:pic>
    </p:spTree>
    <p:extLst>
      <p:ext uri="{BB962C8B-B14F-4D97-AF65-F5344CB8AC3E}">
        <p14:creationId xmlns:p14="http://schemas.microsoft.com/office/powerpoint/2010/main" val="36662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Gold Fish: Life/ Mobility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25" y="1905000"/>
            <a:ext cx="6672349" cy="4267200"/>
          </a:xfrm>
        </p:spPr>
      </p:pic>
    </p:spTree>
    <p:extLst>
      <p:ext uri="{BB962C8B-B14F-4D97-AF65-F5344CB8AC3E}">
        <p14:creationId xmlns:p14="http://schemas.microsoft.com/office/powerpoint/2010/main" val="27007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Painted Eggs: Fertility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91" y="1905001"/>
            <a:ext cx="5428418" cy="40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Candles: Fire/ Light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55" y="1905000"/>
            <a:ext cx="8166889" cy="4267200"/>
          </a:xfrm>
        </p:spPr>
      </p:pic>
    </p:spTree>
    <p:extLst>
      <p:ext uri="{BB962C8B-B14F-4D97-AF65-F5344CB8AC3E}">
        <p14:creationId xmlns:p14="http://schemas.microsoft.com/office/powerpoint/2010/main" val="40726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383" y="1321929"/>
            <a:ext cx="8686800" cy="1464906"/>
          </a:xfrm>
        </p:spPr>
        <p:txBody>
          <a:bodyPr>
            <a:noAutofit/>
          </a:bodyPr>
          <a:lstStyle/>
          <a:p>
            <a:pPr algn="ctr"/>
            <a:r>
              <a:rPr lang="en-CA" sz="6600" dirty="0" smtClean="0"/>
              <a:t>13 Bedar</a:t>
            </a:r>
            <a:br>
              <a:rPr lang="en-CA" sz="6600" dirty="0" smtClean="0"/>
            </a:br>
            <a:endParaRPr lang="en-C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54049" y="5241701"/>
            <a:ext cx="9083899" cy="2279561"/>
          </a:xfrm>
        </p:spPr>
        <p:txBody>
          <a:bodyPr>
            <a:noAutofit/>
          </a:bodyPr>
          <a:lstStyle/>
          <a:p>
            <a:r>
              <a:rPr lang="en-CA" sz="9600" dirty="0" smtClean="0"/>
              <a:t>HAPPY NOWRUZ</a:t>
            </a:r>
            <a:endParaRPr lang="en-CA" sz="9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12383" y="2638021"/>
            <a:ext cx="9996152" cy="1766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000" dirty="0" smtClean="0"/>
              <a:t>13 Bedar means going out on the 13</a:t>
            </a:r>
            <a:r>
              <a:rPr lang="en-CA" sz="4000" baseline="30000" dirty="0" smtClean="0"/>
              <a:t>th</a:t>
            </a:r>
            <a:r>
              <a:rPr lang="en-CA" sz="4000" dirty="0" smtClean="0"/>
              <a:t> day of the beginning of the year.</a:t>
            </a:r>
          </a:p>
          <a:p>
            <a:r>
              <a:rPr lang="en-CA" sz="4000" dirty="0" smtClean="0"/>
              <a:t>It represents the end of Nowruz celebration.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126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3493"/>
            <a:ext cx="10058400" cy="13265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Nowruz is the first day of Iranian new year, which is the first day of Spring usually on March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1066800" y="4107290"/>
            <a:ext cx="10058400" cy="2100328"/>
          </a:xfrm>
        </p:spPr>
        <p:txBody>
          <a:bodyPr>
            <a:noAutofit/>
          </a:bodyPr>
          <a:lstStyle/>
          <a:p>
            <a:pPr algn="ctr"/>
            <a:r>
              <a:rPr lang="en-CA" sz="5400" dirty="0" smtClean="0"/>
              <a:t>Nowruz means new day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46" y="418881"/>
            <a:ext cx="7018986" cy="1188720"/>
          </a:xfrm>
        </p:spPr>
        <p:txBody>
          <a:bodyPr/>
          <a:lstStyle/>
          <a:p>
            <a:pPr algn="ctr"/>
            <a:r>
              <a:rPr lang="en-CA" dirty="0" smtClean="0"/>
              <a:t>Iran and 12 more Countries</a:t>
            </a:r>
            <a:br>
              <a:rPr lang="en-CA" dirty="0" smtClean="0"/>
            </a:br>
            <a:r>
              <a:rPr lang="en-CA" dirty="0" smtClean="0"/>
              <a:t> have Nowruz as a public holiday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56079" y="1846339"/>
            <a:ext cx="6387921" cy="45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08338"/>
            <a:ext cx="10058400" cy="1646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 the moment of transition to the new year, families gather around what its called the</a:t>
            </a:r>
            <a:br>
              <a:rPr lang="en-US" dirty="0" smtClean="0"/>
            </a:br>
            <a:r>
              <a:rPr lang="en-US" sz="5300" dirty="0" smtClean="0"/>
              <a:t> “Haft Sin Table”</a:t>
            </a:r>
            <a:endParaRPr lang="en-US" sz="5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8" y="2497697"/>
            <a:ext cx="5425543" cy="3777534"/>
          </a:xfrm>
        </p:spPr>
      </p:pic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89" y="669701"/>
            <a:ext cx="10277342" cy="526745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Haft Seen means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8900" dirty="0" smtClean="0"/>
              <a:t>Seven S’s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5300" dirty="0" smtClean="0"/>
              <a:t>It contains several elements</a:t>
            </a:r>
            <a:br>
              <a:rPr lang="en-US" sz="5300" dirty="0" smtClean="0"/>
            </a:br>
            <a:r>
              <a:rPr lang="en-US" sz="5300" dirty="0" smtClean="0"/>
              <a:t> symbolizing different aspects of</a:t>
            </a:r>
            <a:br>
              <a:rPr lang="en-US" sz="5300" dirty="0" smtClean="0"/>
            </a:br>
            <a:r>
              <a:rPr lang="en-US" sz="5300" dirty="0" smtClean="0"/>
              <a:t> NATURE.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Sabzeh</a:t>
            </a:r>
            <a:r>
              <a:rPr lang="en-CA" dirty="0" smtClean="0"/>
              <a:t> (Wheat Sprouts) : Growth/ Rebirth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83" y="1905000"/>
            <a:ext cx="6128833" cy="4267200"/>
          </a:xfrm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Sib (Apple): Health/ Love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2" y="1905000"/>
            <a:ext cx="6442635" cy="4267200"/>
          </a:xfrm>
        </p:spPr>
      </p:pic>
    </p:spTree>
    <p:extLst>
      <p:ext uri="{BB962C8B-B14F-4D97-AF65-F5344CB8AC3E}">
        <p14:creationId xmlns:p14="http://schemas.microsoft.com/office/powerpoint/2010/main" val="23974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Somaq</a:t>
            </a:r>
            <a:r>
              <a:rPr lang="en-US" dirty="0" smtClean="0"/>
              <a:t> (Sumac): </a:t>
            </a:r>
            <a:r>
              <a:rPr lang="en-CA" dirty="0" smtClean="0"/>
              <a:t>Taste of life/ </a:t>
            </a:r>
            <a:r>
              <a:rPr lang="en-US" dirty="0" smtClean="0"/>
              <a:t>Sunrise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1929685"/>
            <a:ext cx="5525035" cy="4143777"/>
          </a:xfrm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Sir (Garlic): Medicine/ Health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83" y="1905000"/>
            <a:ext cx="6128833" cy="4267200"/>
          </a:xfrm>
        </p:spPr>
      </p:pic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155</TotalTime>
  <Words>162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</vt:lpstr>
      <vt:lpstr>Cherry Blossom 16x9</vt:lpstr>
      <vt:lpstr>Nowruz Celebration </vt:lpstr>
      <vt:lpstr>Nowruz is the first day of Iranian new year, which is the first day of Spring usually on March 20th. </vt:lpstr>
      <vt:lpstr>Iran and 12 more Countries  have Nowruz as a public holiday</vt:lpstr>
      <vt:lpstr>At the moment of transition to the new year, families gather around what its called the  “Haft Sin Table”</vt:lpstr>
      <vt:lpstr>Haft Seen means  Seven S’s  It contains several elements  symbolizing different aspects of  NATURE.</vt:lpstr>
      <vt:lpstr>Sabzeh (Wheat Sprouts) : Growth/ Rebirth</vt:lpstr>
      <vt:lpstr>Sib (Apple): Health/ Love</vt:lpstr>
      <vt:lpstr>Somaq (Sumac): Taste of life/ Sunrise</vt:lpstr>
      <vt:lpstr>Sir (Garlic): Medicine/ Health</vt:lpstr>
      <vt:lpstr>Senjed (Dried Oleaser Fruit): Love</vt:lpstr>
      <vt:lpstr>Serkeh (Vinegar): Old Age and Patience</vt:lpstr>
      <vt:lpstr>Samanu (Wheat Sweet Pudding): Affluence</vt:lpstr>
      <vt:lpstr>Sekkeh (Coins): Wealth</vt:lpstr>
      <vt:lpstr>Mirror: Honesty/ Sky</vt:lpstr>
      <vt:lpstr>Gold Fish: Life/ Mobility </vt:lpstr>
      <vt:lpstr>Painted Eggs: Fertility</vt:lpstr>
      <vt:lpstr>Candles: Fire/ Light</vt:lpstr>
      <vt:lpstr>13 Bedar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Nowruz Celebration</dc:title>
  <dc:creator>mahdi zonnourian</dc:creator>
  <cp:lastModifiedBy>mahdi zonnourian</cp:lastModifiedBy>
  <cp:revision>15</cp:revision>
  <dcterms:created xsi:type="dcterms:W3CDTF">2022-03-08T04:29:19Z</dcterms:created>
  <dcterms:modified xsi:type="dcterms:W3CDTF">2022-03-08T17:21:57Z</dcterms:modified>
</cp:coreProperties>
</file>